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6140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(11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DA1A94-109E-D4DF-8E4D-3FC3D30B4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3010"/>
            <a:ext cx="7025776" cy="40465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Done </a:t>
            </a:r>
            <a:r>
              <a:rPr lang="en-US" b="1" dirty="0" err="1"/>
              <a:t>Done</a:t>
            </a:r>
            <a:r>
              <a:rPr lang="en-US" b="1" dirty="0"/>
              <a:t> </a:t>
            </a:r>
            <a:r>
              <a:rPr lang="en-US" b="1" dirty="0" err="1"/>
              <a:t>Done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12 IPSC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117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2022-11-24T18:16:21Z</dcterms:modified>
  <cp:category>Shooting</cp:category>
</cp:coreProperties>
</file>